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p:restoredTop sz="95679"/>
  </p:normalViewPr>
  <p:slideViewPr>
    <p:cSldViewPr snapToGrid="0" snapToObjects="1">
      <p:cViewPr>
        <p:scale>
          <a:sx n="118" d="100"/>
          <a:sy n="118" d="100"/>
        </p:scale>
        <p:origin x="712"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52.gif"/></Relationships>
</file>

<file path=ppt/slides/_rels/slide1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283699"/>
                <a:ext cx="7428963" cy="5306331"/>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283699"/>
                <a:ext cx="7428963" cy="5306331"/>
              </a:xfrm>
              <a:blipFill>
                <a:blip r:embed="rId2"/>
                <a:stretch>
                  <a:fillRect l="-684" t="-50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6943</TotalTime>
  <Words>17309</Words>
  <Application>Microsoft Macintosh PowerPoint</Application>
  <PresentationFormat>Widescreen</PresentationFormat>
  <Paragraphs>3026</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973</cp:revision>
  <dcterms:created xsi:type="dcterms:W3CDTF">2021-07-06T18:24:07Z</dcterms:created>
  <dcterms:modified xsi:type="dcterms:W3CDTF">2021-11-03T02:37:42Z</dcterms:modified>
</cp:coreProperties>
</file>